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613E3-62F6-47D9-B3A7-F370B3761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4633-B3CD-4B0D-B13C-F981286F5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D92B5-A25F-4AAC-B5FF-B18527144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EEEE2-8A00-43D7-AAE6-A88596C02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74E2B-E728-4ECA-9B12-ADB7D8A9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D5C96-1714-4BB5-A399-31E270A65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F1D67-71DE-4C4D-BCA8-70141DB4C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74B30-2DB5-46B9-B225-FDCA6DDCE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A33A-5F58-4222-938B-28402040A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ACA9-5649-4293-8B1E-4241662BF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E771D-D923-4BB0-8211-82EC42AE0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59A96-0861-486E-BA22-D6EE2B1B6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D442CB6-BCA6-4D5E-AB8B-55880BBE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The Human Command of Energy Through Time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the distant human past, pre-fire and pre-agriculture, humans </a:t>
            </a:r>
            <a:r>
              <a:rPr lang="en-US" sz="2000" dirty="0" smtClean="0"/>
              <a:t>did all </a:t>
            </a:r>
            <a:r>
              <a:rPr lang="en-US" sz="2000" dirty="0" smtClean="0"/>
              <a:t>work with their own bodies.  In such a setting, each human would need about 100 watts of power for sustenance.  (2400 watt-hrs/day or 2.4 kWh)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But eventually, </a:t>
            </a:r>
            <a:r>
              <a:rPr lang="en-US" sz="2000" smtClean="0"/>
              <a:t>humans </a:t>
            </a:r>
            <a:r>
              <a:rPr lang="en-US" sz="2000" smtClean="0"/>
              <a:t>learned to </a:t>
            </a:r>
            <a:r>
              <a:rPr lang="en-US" sz="2000" dirty="0" smtClean="0"/>
              <a:t>accomplish more with their efforts: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fire for cooking and hunting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tools, domesticated animals, and agriculture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By 1800 the world average per person power utilization had quintupled to ~500 watts, (5 energy servants):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water and wind power, some coal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By 2000, global average was 20 energy servants, in the US, 100+: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combustion of fossil fuels (~87% from fossil fuels)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Are the global and US rates and sources sustainable?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Externalities: costs of an economic activity that are not directly paid for by the buyers and/or sellers of the activity</a:t>
            </a:r>
          </a:p>
          <a:p>
            <a:pPr eaLnBrk="1" hangingPunct="1"/>
            <a:r>
              <a:rPr lang="en-US" smtClean="0"/>
              <a:t>Energy externalities include: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164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The Human Command of Energy Through Time</vt:lpstr>
      <vt:lpstr>PowerPoint Presentation</vt:lpstr>
    </vt:vector>
  </TitlesOfParts>
  <Company>WOU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Western Oregon University</dc:creator>
  <cp:lastModifiedBy>Mike McGlade</cp:lastModifiedBy>
  <cp:revision>24</cp:revision>
  <dcterms:created xsi:type="dcterms:W3CDTF">2009-02-24T01:10:12Z</dcterms:created>
  <dcterms:modified xsi:type="dcterms:W3CDTF">2017-02-27T17:13:14Z</dcterms:modified>
</cp:coreProperties>
</file>